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59" r:id="rId2"/>
    <p:sldId id="460" r:id="rId3"/>
    <p:sldId id="477" r:id="rId4"/>
    <p:sldId id="478" r:id="rId5"/>
    <p:sldId id="625" r:id="rId6"/>
    <p:sldId id="636" r:id="rId7"/>
    <p:sldId id="408" r:id="rId8"/>
    <p:sldId id="409" r:id="rId9"/>
    <p:sldId id="411" r:id="rId10"/>
    <p:sldId id="410" r:id="rId11"/>
    <p:sldId id="634" r:id="rId12"/>
    <p:sldId id="637" r:id="rId13"/>
    <p:sldId id="638" r:id="rId14"/>
    <p:sldId id="639" r:id="rId15"/>
    <p:sldId id="619" r:id="rId16"/>
    <p:sldId id="620" r:id="rId17"/>
    <p:sldId id="640" r:id="rId18"/>
    <p:sldId id="621" r:id="rId19"/>
    <p:sldId id="545" r:id="rId20"/>
    <p:sldId id="546" r:id="rId21"/>
    <p:sldId id="547" r:id="rId22"/>
    <p:sldId id="548" r:id="rId23"/>
    <p:sldId id="626" r:id="rId24"/>
    <p:sldId id="627" r:id="rId25"/>
    <p:sldId id="628" r:id="rId26"/>
    <p:sldId id="641" r:id="rId27"/>
    <p:sldId id="642" r:id="rId28"/>
    <p:sldId id="643" r:id="rId29"/>
    <p:sldId id="644" r:id="rId30"/>
    <p:sldId id="645" r:id="rId31"/>
    <p:sldId id="646" r:id="rId32"/>
    <p:sldId id="647" r:id="rId33"/>
    <p:sldId id="648" r:id="rId34"/>
    <p:sldId id="649" r:id="rId35"/>
    <p:sldId id="650" r:id="rId36"/>
    <p:sldId id="605" r:id="rId37"/>
    <p:sldId id="540" r:id="rId38"/>
    <p:sldId id="629" r:id="rId39"/>
    <p:sldId id="630" r:id="rId40"/>
    <p:sldId id="631" r:id="rId41"/>
    <p:sldId id="632" r:id="rId42"/>
    <p:sldId id="63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14/06/2022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19-06-2022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Behold He comes, riding on the clouds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Shining like the sun, at the trumpet call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lift your voice, it's the year of Jubilee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out of Zion's hill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Salvation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these are the days of Ezekiel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dry bones becoming as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these are the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Your servant David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Rebuilding a temple of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38658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these are the days of the harvest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fields are as white in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are the labourers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vineyard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Declaring the Word of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12335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is no god like Jehovah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 god like Jehovah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 god like Jehovah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 god like Jehovah (hey)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9666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are the days of Rebekah,</a:t>
            </a:r>
          </a:p>
          <a:p>
            <a:r>
              <a:rPr lang="en-GB" dirty="0">
                <a:solidFill>
                  <a:schemeClr val="bg1"/>
                </a:solidFill>
              </a:rPr>
              <a:t>Who trusted the word of the Lord.</a:t>
            </a:r>
          </a:p>
          <a:p>
            <a:r>
              <a:rPr lang="en-GB" dirty="0">
                <a:solidFill>
                  <a:schemeClr val="bg1"/>
                </a:solidFill>
              </a:rPr>
              <a:t>And these are the days of your servant Deborah,</a:t>
            </a:r>
          </a:p>
          <a:p>
            <a:r>
              <a:rPr lang="en-GB" dirty="0">
                <a:solidFill>
                  <a:schemeClr val="bg1"/>
                </a:solidFill>
              </a:rPr>
              <a:t>Who led forth your people in war.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These are the days of Queen Esther,</a:t>
            </a:r>
          </a:p>
          <a:p>
            <a:r>
              <a:rPr lang="en-GB" dirty="0">
                <a:solidFill>
                  <a:schemeClr val="bg1"/>
                </a:solidFill>
              </a:rPr>
              <a:t>Who rescued God’s people through faith.</a:t>
            </a:r>
          </a:p>
          <a:p>
            <a:r>
              <a:rPr lang="en-GB" dirty="0">
                <a:solidFill>
                  <a:schemeClr val="bg1"/>
                </a:solidFill>
              </a:rPr>
              <a:t>And these are the days of your prophet Huldah,</a:t>
            </a:r>
          </a:p>
          <a:p>
            <a:r>
              <a:rPr lang="en-GB" dirty="0">
                <a:solidFill>
                  <a:schemeClr val="bg1"/>
                </a:solidFill>
              </a:rPr>
              <a:t>Who renewed the temple of praise.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8281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Will Sing Your Praises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58202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Ian </a:t>
            </a:r>
            <a:r>
              <a:rPr lang="en-GB" sz="1200" dirty="0" err="1">
                <a:solidFill>
                  <a:schemeClr val="bg1"/>
                </a:solidFill>
              </a:rPr>
              <a:t>Smale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1984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Father God I wonder how I managed to exist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Without the knowledge of Your parenthood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Your loving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But now I am Your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adopted in Your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can never be alone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Father God You're there beside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90115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will sing Your praises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Your praises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Your praises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766022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Deep The Father’s Love For Us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1558110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Stuart Townend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1995 Thankyou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The Butterfly Song 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35445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Howard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1975 Mission Hills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How deep the Father's love for us</a:t>
            </a:r>
          </a:p>
          <a:p>
            <a:r>
              <a:rPr lang="en-GB" dirty="0">
                <a:solidFill>
                  <a:schemeClr val="bg1"/>
                </a:solidFill>
              </a:rPr>
              <a:t>How vast beyond all measure</a:t>
            </a:r>
          </a:p>
          <a:p>
            <a:r>
              <a:rPr lang="en-GB" dirty="0">
                <a:solidFill>
                  <a:schemeClr val="bg1"/>
                </a:solidFill>
              </a:rPr>
              <a:t>That He should give His only Son</a:t>
            </a:r>
          </a:p>
          <a:p>
            <a:r>
              <a:rPr lang="en-GB" dirty="0">
                <a:solidFill>
                  <a:schemeClr val="bg1"/>
                </a:solidFill>
              </a:rPr>
              <a:t>To make a wretch His treasure</a:t>
            </a:r>
          </a:p>
          <a:p>
            <a:r>
              <a:rPr lang="en-GB" dirty="0">
                <a:solidFill>
                  <a:schemeClr val="bg1"/>
                </a:solidFill>
              </a:rPr>
              <a:t>How great the pain of searing loss</a:t>
            </a:r>
          </a:p>
          <a:p>
            <a:r>
              <a:rPr lang="en-GB" dirty="0">
                <a:solidFill>
                  <a:schemeClr val="bg1"/>
                </a:solidFill>
              </a:rPr>
              <a:t>The Father turns His face away</a:t>
            </a:r>
          </a:p>
          <a:p>
            <a:r>
              <a:rPr lang="en-GB" dirty="0">
                <a:solidFill>
                  <a:schemeClr val="bg1"/>
                </a:solidFill>
              </a:rPr>
              <a:t>As wounds which mar the Chosen One</a:t>
            </a:r>
          </a:p>
          <a:p>
            <a:r>
              <a:rPr lang="en-GB" dirty="0">
                <a:solidFill>
                  <a:schemeClr val="bg1"/>
                </a:solidFill>
              </a:rPr>
              <a:t>Bring many sons to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Behold the Man upon a cross</a:t>
            </a:r>
          </a:p>
          <a:p>
            <a:r>
              <a:rPr lang="en-GB" dirty="0">
                <a:solidFill>
                  <a:schemeClr val="bg1"/>
                </a:solidFill>
              </a:rPr>
              <a:t>My sin upon His shoulders</a:t>
            </a:r>
          </a:p>
          <a:p>
            <a:r>
              <a:rPr lang="en-GB" dirty="0">
                <a:solidFill>
                  <a:schemeClr val="bg1"/>
                </a:solidFill>
              </a:rPr>
              <a:t>Ashamed I hear my mocking voice</a:t>
            </a:r>
          </a:p>
          <a:p>
            <a:r>
              <a:rPr lang="en-GB" dirty="0">
                <a:solidFill>
                  <a:schemeClr val="bg1"/>
                </a:solidFill>
              </a:rPr>
              <a:t>Call out among the scoffers</a:t>
            </a:r>
          </a:p>
          <a:p>
            <a:r>
              <a:rPr lang="en-GB" dirty="0">
                <a:solidFill>
                  <a:schemeClr val="bg1"/>
                </a:solidFill>
              </a:rPr>
              <a:t>It was my sin that held Him there</a:t>
            </a:r>
          </a:p>
          <a:p>
            <a:r>
              <a:rPr lang="en-GB" dirty="0">
                <a:solidFill>
                  <a:schemeClr val="bg1"/>
                </a:solidFill>
              </a:rPr>
              <a:t>Until it was accomplished</a:t>
            </a:r>
          </a:p>
          <a:p>
            <a:r>
              <a:rPr lang="en-GB" dirty="0">
                <a:solidFill>
                  <a:schemeClr val="bg1"/>
                </a:solidFill>
              </a:rPr>
              <a:t>His dying breath has brought me life</a:t>
            </a:r>
          </a:p>
          <a:p>
            <a:r>
              <a:rPr lang="en-GB" dirty="0">
                <a:solidFill>
                  <a:schemeClr val="bg1"/>
                </a:solidFill>
              </a:rPr>
              <a:t>I know that it is finished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 will not boast in anything</a:t>
            </a:r>
          </a:p>
          <a:p>
            <a:r>
              <a:rPr lang="en-GB" dirty="0">
                <a:solidFill>
                  <a:schemeClr val="bg1"/>
                </a:solidFill>
              </a:rPr>
              <a:t>No gifts no </a:t>
            </a:r>
            <a:r>
              <a:rPr lang="en-GB" dirty="0" err="1">
                <a:solidFill>
                  <a:schemeClr val="bg1"/>
                </a:solidFill>
              </a:rPr>
              <a:t>pow’r</a:t>
            </a:r>
            <a:r>
              <a:rPr lang="en-GB" dirty="0">
                <a:solidFill>
                  <a:schemeClr val="bg1"/>
                </a:solidFill>
              </a:rPr>
              <a:t> no wisdom</a:t>
            </a:r>
          </a:p>
          <a:p>
            <a:r>
              <a:rPr lang="en-GB" dirty="0">
                <a:solidFill>
                  <a:schemeClr val="bg1"/>
                </a:solidFill>
              </a:rPr>
              <a:t>But I will boast in Jesus Christ</a:t>
            </a:r>
          </a:p>
          <a:p>
            <a:r>
              <a:rPr lang="en-GB" dirty="0">
                <a:solidFill>
                  <a:schemeClr val="bg1"/>
                </a:solidFill>
              </a:rPr>
              <a:t>His death and resurrection</a:t>
            </a:r>
          </a:p>
          <a:p>
            <a:r>
              <a:rPr lang="en-GB" dirty="0">
                <a:solidFill>
                  <a:schemeClr val="bg1"/>
                </a:solidFill>
              </a:rPr>
              <a:t>Why should I gain from His reward</a:t>
            </a:r>
          </a:p>
          <a:p>
            <a:r>
              <a:rPr lang="en-GB" dirty="0">
                <a:solidFill>
                  <a:schemeClr val="bg1"/>
                </a:solidFill>
              </a:rPr>
              <a:t>I cannot give an answer</a:t>
            </a:r>
          </a:p>
          <a:p>
            <a:r>
              <a:rPr lang="en-GB" dirty="0">
                <a:solidFill>
                  <a:schemeClr val="bg1"/>
                </a:solidFill>
              </a:rPr>
              <a:t>But this I know with all my heart</a:t>
            </a:r>
          </a:p>
          <a:p>
            <a:r>
              <a:rPr lang="en-GB" dirty="0">
                <a:solidFill>
                  <a:schemeClr val="bg1"/>
                </a:solidFill>
              </a:rPr>
              <a:t>His wounds have paid my ransom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Our Father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6258346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Marcus Meier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2009 Forerunner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99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Father in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Hallowed be Your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kingdom come quickly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will be done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06694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On earth as it is in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heaven come to</a:t>
            </a:r>
          </a:p>
          <a:p>
            <a:r>
              <a:rPr lang="en-GB" sz="4400" dirty="0">
                <a:solidFill>
                  <a:schemeClr val="bg1"/>
                </a:solidFill>
              </a:rPr>
              <a:t>Earth as it is in heaven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(Let heaven come)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601341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Yours is the kingdom 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Yours is the power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Yours is the glory forever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5926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I were a butterfly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for giving me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robin in a tree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that I could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fish in the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wiggle my tail and I'd giggle with glee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Let The King Of My Heart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7046145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John Mark McMillan | Sarah McMillan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2015 Meaux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Jeaux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 Music (Admin. by Capitol CMG Publishing)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Raucous Ruckus Publishing (Admin. by Capitol CMG Publishing)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Sarah McMillan Publishing (Admin. by Watershed Music Group (Admin. by Capitol CMG Publishing))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28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the mountain where I run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fountain I drink from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He is my song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the shadow where I hide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ransom for my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He is my song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160865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are good </a:t>
            </a:r>
            <a:r>
              <a:rPr lang="en-GB" sz="4400" dirty="0" err="1">
                <a:solidFill>
                  <a:schemeClr val="bg1"/>
                </a:solidFill>
              </a:rPr>
              <a:t>good</a:t>
            </a:r>
            <a:r>
              <a:rPr lang="en-GB" sz="4400" dirty="0">
                <a:solidFill>
                  <a:schemeClr val="bg1"/>
                </a:solidFill>
              </a:rPr>
              <a:t> oh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good </a:t>
            </a:r>
            <a:r>
              <a:rPr lang="en-GB" sz="4400" dirty="0" err="1">
                <a:solidFill>
                  <a:schemeClr val="bg1"/>
                </a:solidFill>
              </a:rPr>
              <a:t>good</a:t>
            </a:r>
            <a:r>
              <a:rPr lang="en-GB" sz="4400" dirty="0">
                <a:solidFill>
                  <a:schemeClr val="bg1"/>
                </a:solidFill>
              </a:rPr>
              <a:t> oh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good </a:t>
            </a:r>
            <a:r>
              <a:rPr lang="en-GB" sz="4400" dirty="0" err="1">
                <a:solidFill>
                  <a:schemeClr val="bg1"/>
                </a:solidFill>
              </a:rPr>
              <a:t>good</a:t>
            </a:r>
            <a:r>
              <a:rPr lang="en-GB" sz="4400" dirty="0">
                <a:solidFill>
                  <a:schemeClr val="bg1"/>
                </a:solidFill>
              </a:rPr>
              <a:t> oh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good </a:t>
            </a:r>
            <a:r>
              <a:rPr lang="en-GB" sz="4400" dirty="0" err="1">
                <a:solidFill>
                  <a:schemeClr val="bg1"/>
                </a:solidFill>
              </a:rPr>
              <a:t>good</a:t>
            </a:r>
            <a:r>
              <a:rPr lang="en-GB" sz="4400" dirty="0">
                <a:solidFill>
                  <a:schemeClr val="bg1"/>
                </a:solidFill>
              </a:rPr>
              <a:t>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78868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the wind inside my sails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anchor in the waves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He is my song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the fire inside my veins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echo of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He is my song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107157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You're 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me down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You're 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me down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You're 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me down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You're 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707341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758C9-DC72-626D-008F-1F1025F3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70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AF805-2687-F225-9CFE-9755818A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7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For You gave me a heart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gave me a smile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gave me Jesus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made me Your child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I just thank You Father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For making me, me</a:t>
            </a:r>
          </a:p>
          <a:p>
            <a:br>
              <a:rPr lang="en-GB" sz="4200" dirty="0">
                <a:solidFill>
                  <a:schemeClr val="bg1"/>
                </a:solidFill>
              </a:rPr>
            </a:br>
            <a:r>
              <a:rPr lang="en-GB" sz="42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72682-9513-F45E-03C2-BF7AA36C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07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7513B-35B7-0BD8-7738-92082A05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2" y="0"/>
            <a:ext cx="387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45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If I were an elephant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by raising my trunk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 kangaroo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know I'd hop right up to You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an octopus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fine looks</a:t>
            </a:r>
          </a:p>
          <a:p>
            <a:r>
              <a:rPr lang="en-GB" sz="42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9377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If I were a wiggly worm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that I could squirm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if I were a fuzzy wuzzy bear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fuzzy wuzzy hair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 crocodile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great smile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But I just thank You Father for making me </a:t>
            </a:r>
            <a:r>
              <a:rPr lang="en-GB" sz="4200" dirty="0" err="1">
                <a:solidFill>
                  <a:schemeClr val="bg1"/>
                </a:solidFill>
              </a:rPr>
              <a:t>me</a:t>
            </a:r>
            <a:endParaRPr lang="en-GB" sz="4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2882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Days Of Elijah</a:t>
            </a:r>
          </a:p>
          <a:p>
            <a:br>
              <a:rPr lang="en-GB" sz="1200" dirty="0"/>
            </a:br>
            <a:r>
              <a:rPr lang="en-GB" sz="1200" dirty="0"/>
              <a:t>CCLI Song # 1537904</a:t>
            </a:r>
          </a:p>
          <a:p>
            <a:endParaRPr lang="en-GB" sz="1200" dirty="0"/>
          </a:p>
          <a:p>
            <a:r>
              <a:rPr lang="en-GB" sz="1200" dirty="0"/>
              <a:t>Robin Mark</a:t>
            </a:r>
          </a:p>
          <a:p>
            <a:endParaRPr lang="en-GB" sz="1200" dirty="0"/>
          </a:p>
          <a:p>
            <a:r>
              <a:rPr lang="en-GB" sz="1200" dirty="0"/>
              <a:t>© 1996 Song Solutions Daybreak (Admin. by Song Solutions www.songsolutions.org)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endParaRPr lang="en-GB" sz="1200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These are the days of Elijah</a:t>
            </a:r>
          </a:p>
          <a:p>
            <a:r>
              <a:rPr lang="en-GB" sz="4000" dirty="0">
                <a:solidFill>
                  <a:schemeClr val="bg1"/>
                </a:solidFill>
              </a:rPr>
              <a:t>Declaring the Word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these are the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Your servant Moses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Righteousness being restored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though these are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great trials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famine and darkness and sword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Still we are the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desert crying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Prepare ye the way of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1397</Words>
  <Application>Microsoft Office PowerPoint</Application>
  <PresentationFormat>On-screen Show (4:3)</PresentationFormat>
  <Paragraphs>254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177</cp:revision>
  <dcterms:created xsi:type="dcterms:W3CDTF">2019-09-23T12:06:27Z</dcterms:created>
  <dcterms:modified xsi:type="dcterms:W3CDTF">2022-06-14T11:06:54Z</dcterms:modified>
</cp:coreProperties>
</file>